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d6f0b6686_0_1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d6f0b6686_0_1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d6f0b6686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d6f0b6686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d6f0b6686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d6f0b6686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d6f0b6686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d6f0b6686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d6f0b6686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d6f0b6686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d6f0b6686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d6f0b6686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d6f0b6686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d6f0b6686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d6f0b668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d6f0b668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d6f0b6686_0_1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d6f0b6686_0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d6f0b6686_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d6f0b6686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d6f0b6686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d6f0b6686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9085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4827950" y="1580600"/>
            <a:ext cx="4226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2024 Data </a:t>
            </a:r>
            <a:r>
              <a:rPr lang="en"/>
              <a:t>Scraping</a:t>
            </a:r>
            <a:r>
              <a:rPr lang="en"/>
              <a:t> and visualizations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6775125" y="3618850"/>
            <a:ext cx="20922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Shanchai Kumar S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850" y="1676375"/>
            <a:ext cx="3438274" cy="19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7650" y="566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427800" y="1295825"/>
            <a:ext cx="8549700" cy="30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Cleans the DataFrame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Reads the combined CSV file, drops missing values, resets the index, and removes duplicate rows for unique records.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Formats 'Votes' Column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Replaces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'K' with 'e3'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'M' with 'e6'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scientific notation, displays it as a string, and converts it to an integer using </a:t>
            </a:r>
            <a:r>
              <a:rPr lang="en" sz="18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pd.to_numeric()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Processes 'Duration' Column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Extracts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minutes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separately using regular expressions, converts them to integers, and calculates the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duration in minutes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Data Consistency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Modifies the DataFrame (</a:t>
            </a:r>
            <a:r>
              <a:rPr lang="en" sz="18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new_df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for structured numeric processing, making it ready for further analysis.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727800" y="502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Cleaned datasets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00" y="1217238"/>
            <a:ext cx="8263801" cy="270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5023551" y="67650"/>
            <a:ext cx="3638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Cleaning Datasets</a:t>
            </a:r>
            <a:endParaRPr/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583426" y="67650"/>
            <a:ext cx="3638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Cleaning Datasets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900" y="1304925"/>
            <a:ext cx="45720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7825"/>
            <a:ext cx="4494075" cy="24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4177350" y="212750"/>
            <a:ext cx="789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VS</a:t>
            </a:r>
            <a:endParaRPr b="1" sz="3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99450" y="4033900"/>
            <a:ext cx="44940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"/>
              <a:buChar char="★"/>
            </a:pPr>
            <a:r>
              <a:rPr lang="en"/>
              <a:t>It highlights the changes in </a:t>
            </a:r>
            <a:r>
              <a:rPr b="1" lang="en"/>
              <a:t>data types</a:t>
            </a:r>
            <a:r>
              <a:rPr lang="en"/>
              <a:t> and </a:t>
            </a:r>
            <a:r>
              <a:rPr b="1" lang="en"/>
              <a:t>file size</a:t>
            </a:r>
            <a:r>
              <a:rPr lang="en"/>
              <a:t> after processing. By converting columns like </a:t>
            </a:r>
            <a:r>
              <a:rPr b="1" lang="en"/>
              <a:t>'Votes'</a:t>
            </a:r>
            <a:r>
              <a:rPr lang="en"/>
              <a:t> to numeric and restructuring </a:t>
            </a:r>
            <a:r>
              <a:rPr b="1" lang="en"/>
              <a:t>'Duration'</a:t>
            </a:r>
            <a:r>
              <a:rPr lang="en"/>
              <a:t>, the dataset becomes more efficient for analysis.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4634825" y="4033900"/>
            <a:ext cx="44940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The datatype transformations optimize memory usage and improve processing speed.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727650" y="57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Database Connection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411925" y="1558625"/>
            <a:ext cx="8273100" cy="27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Connects to MySQL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Uses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SQLAlchemy engine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establish a connection with the database.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 Cleaned 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Loads the preprocessed dataset from a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 file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a pandas DataFrame.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Data in MySQL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Pushes the DataFrame into the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'movie data'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table, replacing it if it already exists.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Closes Connection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Ensures the database connection is properly closed after the operation is complete.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7294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Visualization and Filtrations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729450" y="1531425"/>
            <a:ext cx="76887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Analyzes and visualizes IMDb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movie 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retrieved from a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 database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interactive filtering and insights.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Modules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streamlit: For creating the web application interface.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pandas: For data manipulation and analysis.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seaborn: For creating visualizations.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time: For adding delays in the application.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matplotlib.pyplot: For creating plots.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sqlalchemy: For connecting to the MySQL database.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729450" y="52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Continued</a:t>
            </a:r>
            <a:endParaRPr b="0"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727650" y="1344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Tabs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Filters movies by genre, rating, duration, and votes.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Genre Analysis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Explores movie distribution, average ratings, and votes across genres.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 Insights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Examines movie duration trends and their impact on ratings.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Voting Trends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Studies the relationship between movie duration and voting count.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Rating Distribution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Analyzes rating trends and visualizes data by genre.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ctrTitle"/>
          </p:nvPr>
        </p:nvSpPr>
        <p:spPr>
          <a:xfrm>
            <a:off x="2678100" y="157770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Webpage Live Demo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4572000" y="277525"/>
            <a:ext cx="4572000" cy="4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❖"/>
            </a:pPr>
            <a:r>
              <a:rPr lang="en" sz="2000">
                <a:solidFill>
                  <a:schemeClr val="dk2"/>
                </a:solidFill>
              </a:rPr>
              <a:t>Problem statement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❖"/>
            </a:pPr>
            <a:r>
              <a:rPr lang="en" sz="2000">
                <a:solidFill>
                  <a:schemeClr val="dk2"/>
                </a:solidFill>
              </a:rPr>
              <a:t>Approach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            -     Data scraping</a:t>
            </a:r>
            <a:endParaRPr sz="2000">
              <a:solidFill>
                <a:schemeClr val="dk2"/>
              </a:solidFill>
            </a:endParaRPr>
          </a:p>
          <a:p>
            <a:pPr indent="-355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Data Organization &amp; Storage</a:t>
            </a:r>
            <a:endParaRPr sz="2000">
              <a:solidFill>
                <a:schemeClr val="dk2"/>
              </a:solidFill>
            </a:endParaRPr>
          </a:p>
          <a:p>
            <a:pPr indent="-355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Data Cleaning</a:t>
            </a:r>
            <a:endParaRPr sz="2000">
              <a:solidFill>
                <a:schemeClr val="dk2"/>
              </a:solidFill>
            </a:endParaRPr>
          </a:p>
          <a:p>
            <a:pPr indent="-355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Visualization and Filtrations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❖"/>
            </a:pPr>
            <a:r>
              <a:rPr lang="en" sz="2000">
                <a:solidFill>
                  <a:schemeClr val="dk2"/>
                </a:solidFill>
              </a:rPr>
              <a:t>Webpage Live Demo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61050" y="310175"/>
            <a:ext cx="76884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661050" y="1307025"/>
            <a:ext cx="7688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This project focuses on extracting and analyzing movie data from IMDb for the year 2024.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The task involves scraping data such as movie names, genres, ratings, voting counts, and durations from IMDb's 2024 movie list using </a:t>
            </a:r>
            <a:r>
              <a:rPr i="1" lang="en" sz="1700">
                <a:solidFill>
                  <a:schemeClr val="lt1"/>
                </a:solidFill>
              </a:rPr>
              <a:t>Selenium</a:t>
            </a:r>
            <a:r>
              <a:rPr lang="en" sz="1700">
                <a:solidFill>
                  <a:schemeClr val="lt1"/>
                </a:solidFill>
              </a:rPr>
              <a:t>.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The data will then be organized genre-wise, saved as individual CSV files, and combined into a single dataset stored in an </a:t>
            </a:r>
            <a:r>
              <a:rPr i="1" lang="en" sz="1700">
                <a:solidFill>
                  <a:schemeClr val="lt1"/>
                </a:solidFill>
              </a:rPr>
              <a:t>SQL database</a:t>
            </a:r>
            <a:r>
              <a:rPr lang="en" sz="1700">
                <a:solidFill>
                  <a:schemeClr val="lt1"/>
                </a:solidFill>
              </a:rPr>
              <a:t>.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Finally, the project will provide interactive visualizations and filtering functionality using </a:t>
            </a:r>
            <a:r>
              <a:rPr i="1" lang="en" sz="1700">
                <a:solidFill>
                  <a:schemeClr val="lt1"/>
                </a:solidFill>
              </a:rPr>
              <a:t>Streamlit</a:t>
            </a:r>
            <a:r>
              <a:rPr lang="en" sz="1700">
                <a:solidFill>
                  <a:schemeClr val="lt1"/>
                </a:solidFill>
              </a:rPr>
              <a:t> to answer key questions and allow users to customize their exploration of the dataset.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7650" y="60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25" y="1322275"/>
            <a:ext cx="1643350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175" y="1294925"/>
            <a:ext cx="3621672" cy="13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00" y="2965637"/>
            <a:ext cx="2669300" cy="1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-16600" l="0" r="0" t="16599"/>
          <a:stretch/>
        </p:blipFill>
        <p:spPr>
          <a:xfrm>
            <a:off x="3269075" y="2571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6600" y="1227925"/>
            <a:ext cx="1448450" cy="1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2222" y="2818035"/>
            <a:ext cx="2811275" cy="9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0674" y="3891975"/>
            <a:ext cx="3784601" cy="1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10">
            <a:alphaModFix/>
          </a:blip>
          <a:srcRect b="0" l="26112" r="0" t="0"/>
          <a:stretch/>
        </p:blipFill>
        <p:spPr>
          <a:xfrm>
            <a:off x="968000" y="3934300"/>
            <a:ext cx="2811275" cy="9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7650" y="52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 sz="3000"/>
          </a:p>
        </p:txBody>
      </p:sp>
      <p:grpSp>
        <p:nvGrpSpPr>
          <p:cNvPr id="169" name="Google Shape;169;p21"/>
          <p:cNvGrpSpPr/>
          <p:nvPr/>
        </p:nvGrpSpPr>
        <p:grpSpPr>
          <a:xfrm>
            <a:off x="4513729" y="2346601"/>
            <a:ext cx="2535246" cy="1247179"/>
            <a:chOff x="4526679" y="2339475"/>
            <a:chExt cx="2535246" cy="1247179"/>
          </a:xfrm>
        </p:grpSpPr>
        <p:sp>
          <p:nvSpPr>
            <p:cNvPr id="170" name="Google Shape;170;p2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21"/>
            <p:cNvGrpSpPr/>
            <p:nvPr/>
          </p:nvGrpSpPr>
          <p:grpSpPr>
            <a:xfrm>
              <a:off x="4526679" y="2339475"/>
              <a:ext cx="2535246" cy="1247179"/>
              <a:chOff x="4526679" y="2339475"/>
              <a:chExt cx="2535246" cy="1247179"/>
            </a:xfrm>
          </p:grpSpPr>
          <p:grpSp>
            <p:nvGrpSpPr>
              <p:cNvPr id="172" name="Google Shape;172;p2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3" name="Google Shape;173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4" name="Google Shape;174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5" name="Google Shape;175;p21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6" name="Google Shape;176;p21"/>
              <p:cNvSpPr txBox="1"/>
              <p:nvPr/>
            </p:nvSpPr>
            <p:spPr>
              <a:xfrm>
                <a:off x="4808325" y="2339475"/>
                <a:ext cx="2253600" cy="48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Data </a:t>
                </a: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Cleaning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77" name="Google Shape;177;p21"/>
          <p:cNvGrpSpPr/>
          <p:nvPr/>
        </p:nvGrpSpPr>
        <p:grpSpPr>
          <a:xfrm>
            <a:off x="6422860" y="2709722"/>
            <a:ext cx="2721140" cy="1735654"/>
            <a:chOff x="6435810" y="2702596"/>
            <a:chExt cx="2721140" cy="1735654"/>
          </a:xfrm>
        </p:grpSpPr>
        <p:sp>
          <p:nvSpPr>
            <p:cNvPr id="178" name="Google Shape;178;p2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" name="Google Shape;179;p21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80" name="Google Shape;180;p2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81" name="Google Shape;181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2" name="Google Shape;182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" name="Google Shape;183;p21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" name="Google Shape;184;p21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Visualization and </a:t>
                </a: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Filtrations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5" name="Google Shape;185;p21"/>
          <p:cNvGrpSpPr/>
          <p:nvPr/>
        </p:nvGrpSpPr>
        <p:grpSpPr>
          <a:xfrm>
            <a:off x="483052" y="2346600"/>
            <a:ext cx="2580734" cy="1247121"/>
            <a:chOff x="495991" y="2266399"/>
            <a:chExt cx="2580734" cy="1320264"/>
          </a:xfrm>
        </p:grpSpPr>
        <p:sp>
          <p:nvSpPr>
            <p:cNvPr id="186" name="Google Shape;186;p2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21"/>
            <p:cNvGrpSpPr/>
            <p:nvPr/>
          </p:nvGrpSpPr>
          <p:grpSpPr>
            <a:xfrm>
              <a:off x="495991" y="2266399"/>
              <a:ext cx="2580734" cy="1320264"/>
              <a:chOff x="495991" y="2266399"/>
              <a:chExt cx="2580734" cy="1320264"/>
            </a:xfrm>
          </p:grpSpPr>
          <p:sp>
            <p:nvSpPr>
              <p:cNvPr id="188" name="Google Shape;188;p21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89" name="Google Shape;189;p2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90" name="Google Shape;190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91" name="Google Shape;191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2" name="Google Shape;192;p21"/>
              <p:cNvSpPr txBox="1"/>
              <p:nvPr/>
            </p:nvSpPr>
            <p:spPr>
              <a:xfrm>
                <a:off x="823125" y="2266399"/>
                <a:ext cx="2253600" cy="53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Data Scraping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3" name="Google Shape;193;p21"/>
          <p:cNvGrpSpPr/>
          <p:nvPr/>
        </p:nvGrpSpPr>
        <p:grpSpPr>
          <a:xfrm>
            <a:off x="2512645" y="2709722"/>
            <a:ext cx="2323757" cy="1735653"/>
            <a:chOff x="2525595" y="2702596"/>
            <a:chExt cx="2323757" cy="1735653"/>
          </a:xfrm>
        </p:grpSpPr>
        <p:sp>
          <p:nvSpPr>
            <p:cNvPr id="194" name="Google Shape;194;p2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21"/>
            <p:cNvGrpSpPr/>
            <p:nvPr/>
          </p:nvGrpSpPr>
          <p:grpSpPr>
            <a:xfrm>
              <a:off x="2525595" y="2702596"/>
              <a:ext cx="2323755" cy="1735653"/>
              <a:chOff x="2525595" y="2702596"/>
              <a:chExt cx="2323755" cy="1735653"/>
            </a:xfrm>
          </p:grpSpPr>
          <p:sp>
            <p:nvSpPr>
              <p:cNvPr id="196" name="Google Shape;196;p21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97" name="Google Shape;197;p2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98" name="Google Shape;198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99" name="Google Shape;199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0" name="Google Shape;200;p21"/>
              <p:cNvSpPr txBox="1"/>
              <p:nvPr/>
            </p:nvSpPr>
            <p:spPr>
              <a:xfrm>
                <a:off x="2773350" y="3494449"/>
                <a:ext cx="2076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Roboto"/>
                    <a:ea typeface="Roboto"/>
                    <a:cs typeface="Roboto"/>
                    <a:sym typeface="Roboto"/>
                  </a:rPr>
                  <a:t>Data Organization &amp; Storage</a:t>
                </a:r>
                <a:endParaRPr b="1"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68825" y="1375425"/>
            <a:ext cx="8235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Scrapes IMDb 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Extracts movie data from a specified IMDb URL using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 WebDriver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interact with the webpage.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Selenium WebDriver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Automates web interactions to extract movie information dynamically.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Organizes by Genre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Stores movie details in a </a:t>
            </a:r>
            <a:r>
              <a:rPr lang="en" sz="18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genre_data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dictionary, where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genres and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lists of dictionaries containing movie details.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Structures Data for Processing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The scraped data is categorized by genre, making it easier to save or analyze later.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727650" y="538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Scraping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41475" y="1293325"/>
            <a:ext cx="82623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Directory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The function ensures the directory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'IMDB_2024_Genres_Data'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exists to store genre-specific CSV files.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Saves Movies by Genre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Iterates through the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genre_data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dictionary, converts each genre's movie list into a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 DataFrame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saves it as a CSV file.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Finds CSV Files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Uses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locate all CSV files in the specified directory.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Merges Data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Reads each CSV file and concatenates them into a single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 DataFrame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further analysis.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727650" y="538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Organization &amp; Storage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29450" y="579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wise sample datasets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25"/>
            <a:ext cx="9144002" cy="262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75" y="4291638"/>
            <a:ext cx="2717650" cy="6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507175" y="4239250"/>
            <a:ext cx="4204500" cy="73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</a:t>
            </a:r>
            <a:r>
              <a:rPr b="1" lang="en"/>
              <a:t>final combined and cleaned dataset</a:t>
            </a:r>
            <a:r>
              <a:rPr lang="en"/>
              <a:t>, structured and ready for analysis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4"/>
          <p:cNvCxnSpPr>
            <a:stCxn id="220" idx="3"/>
          </p:cNvCxnSpPr>
          <p:nvPr/>
        </p:nvCxnSpPr>
        <p:spPr>
          <a:xfrm>
            <a:off x="4711675" y="4606600"/>
            <a:ext cx="8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Uncleaned dataset 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8" y="1461950"/>
            <a:ext cx="7973926" cy="2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